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8" Type="http://schemas.openxmlformats.org/officeDocument/2006/relationships/slide" Target="slides/slide3.xml"/><Relationship Id="rId26" Type="http://schemas.openxmlformats.org/officeDocument/2006/relationships/customXml" Target="../customXml/item2.xml"/><Relationship Id="rId21" Type="http://schemas.openxmlformats.org/officeDocument/2006/relationships/font" Target="fonts/Roboto-regular.fntdata"/><Relationship Id="rId3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7" Type="http://schemas.openxmlformats.org/officeDocument/2006/relationships/slide" Target="slides/slide2.xml"/><Relationship Id="rId25" Type="http://schemas.openxmlformats.org/officeDocument/2006/relationships/customXml" Target="../customXml/item1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font" Target="fonts/Roboto-boldItalic.fntdata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23" Type="http://schemas.openxmlformats.org/officeDocument/2006/relationships/font" Target="fonts/Roboto-italic.fntdata"/><Relationship Id="rId15" Type="http://schemas.openxmlformats.org/officeDocument/2006/relationships/slide" Target="slides/slide10.xml"/><Relationship Id="rId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font" Target="fonts/Roboto-bold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d345630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d345630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352944a1b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352944a1b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352944a1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352944a1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352944a1b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352944a1b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352944a1b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352944a1b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352944a1b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352944a1b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f6f310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0f6f310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352944a1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f352944a1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352944a1b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352944a1b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352944a1b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352944a1b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352944a1b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f352944a1b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352944a1b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352944a1b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352944a1b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352944a1b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352944a1b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352944a1b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377" y="766575"/>
            <a:ext cx="2989573" cy="187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974" y="366000"/>
            <a:ext cx="4046858" cy="2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125" y="2689800"/>
            <a:ext cx="2735900" cy="172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350" y="2759625"/>
            <a:ext cx="1737301" cy="173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4751" y="2689800"/>
            <a:ext cx="2735905" cy="17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800" y="1818000"/>
            <a:ext cx="3876400" cy="29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1602650" y="626350"/>
            <a:ext cx="558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 have 0 balance now, until i have Rs 100 i will keep begging with you.</a:t>
            </a:r>
            <a:endParaRPr b="1" i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>
            <a:off x="4976325" y="2292375"/>
            <a:ext cx="1624500" cy="1340700"/>
          </a:xfrm>
          <a:prstGeom prst="diamond">
            <a:avLst/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&lt;100?</a:t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7353146" y="2734281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 money</a:t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5034669" y="4505780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</a:t>
            </a:r>
            <a:endParaRPr/>
          </a:p>
        </p:txBody>
      </p:sp>
      <p:cxnSp>
        <p:nvCxnSpPr>
          <p:cNvPr id="200" name="Google Shape;200;p23"/>
          <p:cNvCxnSpPr>
            <a:stCxn id="197" idx="2"/>
            <a:endCxn id="199" idx="0"/>
          </p:cNvCxnSpPr>
          <p:nvPr/>
        </p:nvCxnSpPr>
        <p:spPr>
          <a:xfrm flipH="1" rot="-5400000">
            <a:off x="5352525" y="4069125"/>
            <a:ext cx="872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3"/>
          <p:cNvSpPr txBox="1"/>
          <p:nvPr/>
        </p:nvSpPr>
        <p:spPr>
          <a:xfrm>
            <a:off x="6576749" y="2562668"/>
            <a:ext cx="9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</a:t>
            </a:r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5275775" y="3790734"/>
            <a:ext cx="6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</a:t>
            </a: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1558550" y="273650"/>
            <a:ext cx="558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 have 0 balance now, until i have Rs 100 i will keep begging with you.</a:t>
            </a:r>
            <a:endParaRPr b="1" i="1" sz="1800"/>
          </a:p>
        </p:txBody>
      </p:sp>
      <p:sp>
        <p:nvSpPr>
          <p:cNvPr id="204" name="Google Shape;204;p23"/>
          <p:cNvSpPr/>
          <p:nvPr/>
        </p:nvSpPr>
        <p:spPr>
          <a:xfrm>
            <a:off x="7353146" y="2144468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money++</a:t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5034369" y="1299205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cxnSp>
        <p:nvCxnSpPr>
          <p:cNvPr id="206" name="Google Shape;206;p23"/>
          <p:cNvCxnSpPr>
            <a:stCxn id="197" idx="3"/>
            <a:endCxn id="198" idx="1"/>
          </p:cNvCxnSpPr>
          <p:nvPr/>
        </p:nvCxnSpPr>
        <p:spPr>
          <a:xfrm>
            <a:off x="6600825" y="2962725"/>
            <a:ext cx="7524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3"/>
          <p:cNvCxnSpPr>
            <a:endCxn id="204" idx="2"/>
          </p:cNvCxnSpPr>
          <p:nvPr/>
        </p:nvCxnSpPr>
        <p:spPr>
          <a:xfrm rot="-5400000">
            <a:off x="8040596" y="2667518"/>
            <a:ext cx="132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3"/>
          <p:cNvCxnSpPr>
            <a:stCxn id="204" idx="0"/>
            <a:endCxn id="197" idx="0"/>
          </p:cNvCxnSpPr>
          <p:nvPr/>
        </p:nvCxnSpPr>
        <p:spPr>
          <a:xfrm rot="5400000">
            <a:off x="6874046" y="1059068"/>
            <a:ext cx="147900" cy="2318700"/>
          </a:xfrm>
          <a:prstGeom prst="bentConnector3">
            <a:avLst>
              <a:gd fmla="val -161004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3"/>
          <p:cNvCxnSpPr>
            <a:stCxn id="205" idx="2"/>
            <a:endCxn id="197" idx="0"/>
          </p:cNvCxnSpPr>
          <p:nvPr/>
        </p:nvCxnSpPr>
        <p:spPr>
          <a:xfrm flipH="1" rot="-5400000">
            <a:off x="5520669" y="2024005"/>
            <a:ext cx="536400" cy="6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3"/>
          <p:cNvSpPr txBox="1"/>
          <p:nvPr/>
        </p:nvSpPr>
        <p:spPr>
          <a:xfrm>
            <a:off x="323075" y="1838013"/>
            <a:ext cx="4952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for(</a:t>
            </a:r>
            <a:r>
              <a:rPr b="1" lang="en" sz="1700">
                <a:solidFill>
                  <a:srgbClr val="134F5C"/>
                </a:solidFill>
              </a:rPr>
              <a:t>initialization</a:t>
            </a:r>
            <a:r>
              <a:rPr lang="en" sz="1700"/>
              <a:t>, </a:t>
            </a:r>
            <a:r>
              <a:rPr b="1" lang="en" sz="1700">
                <a:solidFill>
                  <a:srgbClr val="980000"/>
                </a:solidFill>
              </a:rPr>
              <a:t>condition</a:t>
            </a:r>
            <a:r>
              <a:rPr lang="en" sz="1700"/>
              <a:t>, </a:t>
            </a:r>
            <a:r>
              <a:rPr b="1" lang="en" sz="1700">
                <a:solidFill>
                  <a:srgbClr val="3C78D8"/>
                </a:solidFill>
              </a:rPr>
              <a:t>incre/decre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lang="en" sz="1700"/>
              <a:t>) {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r>
              <a:rPr lang="en" sz="1700">
                <a:solidFill>
                  <a:srgbClr val="93C47D"/>
                </a:solidFill>
              </a:rPr>
              <a:t>// Code here</a:t>
            </a:r>
            <a:endParaRPr sz="17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}</a:t>
            </a:r>
            <a:endParaRPr sz="1700"/>
          </a:p>
        </p:txBody>
      </p:sp>
      <p:sp>
        <p:nvSpPr>
          <p:cNvPr id="211" name="Google Shape;211;p23"/>
          <p:cNvSpPr txBox="1"/>
          <p:nvPr/>
        </p:nvSpPr>
        <p:spPr>
          <a:xfrm>
            <a:off x="323075" y="3059950"/>
            <a:ext cx="4952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for(</a:t>
            </a:r>
            <a:r>
              <a:rPr b="1" lang="en" sz="1700">
                <a:solidFill>
                  <a:srgbClr val="134F5C"/>
                </a:solidFill>
              </a:rPr>
              <a:t>int </a:t>
            </a:r>
            <a:r>
              <a:rPr b="1" lang="en" sz="1700">
                <a:solidFill>
                  <a:srgbClr val="134F5C"/>
                </a:solidFill>
              </a:rPr>
              <a:t>m=0</a:t>
            </a:r>
            <a:r>
              <a:rPr lang="en" sz="1700"/>
              <a:t>, </a:t>
            </a:r>
            <a:r>
              <a:rPr b="1" lang="en" sz="1700">
                <a:solidFill>
                  <a:srgbClr val="980000"/>
                </a:solidFill>
              </a:rPr>
              <a:t> </a:t>
            </a:r>
            <a:r>
              <a:rPr b="1" lang="en" sz="1700">
                <a:solidFill>
                  <a:srgbClr val="980000"/>
                </a:solidFill>
              </a:rPr>
              <a:t>m&lt;100</a:t>
            </a:r>
            <a:r>
              <a:rPr lang="en" sz="1700"/>
              <a:t>, </a:t>
            </a:r>
            <a:r>
              <a:rPr b="1" lang="en" sz="1700">
                <a:solidFill>
                  <a:srgbClr val="3C78D8"/>
                </a:solidFill>
              </a:rPr>
              <a:t> </a:t>
            </a:r>
            <a:r>
              <a:rPr b="1" lang="en" sz="1700">
                <a:solidFill>
                  <a:srgbClr val="3C78D8"/>
                </a:solidFill>
              </a:rPr>
              <a:t>m++</a:t>
            </a:r>
            <a:r>
              <a:rPr lang="en" sz="1700">
                <a:solidFill>
                  <a:srgbClr val="3C78D8"/>
                </a:solidFill>
              </a:rPr>
              <a:t> </a:t>
            </a:r>
            <a:r>
              <a:rPr lang="en" sz="1700"/>
              <a:t>) {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r>
              <a:rPr lang="en" sz="1700">
                <a:solidFill>
                  <a:srgbClr val="93C47D"/>
                </a:solidFill>
              </a:rPr>
              <a:t>System.out.println(“Beg money”);</a:t>
            </a:r>
            <a:br>
              <a:rPr lang="en" sz="1700">
                <a:solidFill>
                  <a:srgbClr val="93C47D"/>
                </a:solidFill>
              </a:rPr>
            </a:br>
            <a:r>
              <a:rPr lang="en" sz="1700"/>
              <a:t>}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/>
          <p:nvPr/>
        </p:nvSpPr>
        <p:spPr>
          <a:xfrm>
            <a:off x="4976325" y="2292375"/>
            <a:ext cx="1624500" cy="1340700"/>
          </a:xfrm>
          <a:prstGeom prst="diamond">
            <a:avLst/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&lt;100?</a:t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7353146" y="2734281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 money</a:t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5034669" y="4505780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</a:t>
            </a:r>
            <a:endParaRPr/>
          </a:p>
        </p:txBody>
      </p:sp>
      <p:cxnSp>
        <p:nvCxnSpPr>
          <p:cNvPr id="219" name="Google Shape;219;p24"/>
          <p:cNvCxnSpPr>
            <a:stCxn id="216" idx="2"/>
            <a:endCxn id="218" idx="0"/>
          </p:cNvCxnSpPr>
          <p:nvPr/>
        </p:nvCxnSpPr>
        <p:spPr>
          <a:xfrm flipH="1" rot="-5400000">
            <a:off x="5352525" y="4069125"/>
            <a:ext cx="872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4"/>
          <p:cNvSpPr txBox="1"/>
          <p:nvPr/>
        </p:nvSpPr>
        <p:spPr>
          <a:xfrm>
            <a:off x="6576749" y="2562668"/>
            <a:ext cx="9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</a:t>
            </a:r>
            <a:endParaRPr/>
          </a:p>
        </p:txBody>
      </p:sp>
      <p:sp>
        <p:nvSpPr>
          <p:cNvPr id="221" name="Google Shape;221;p24"/>
          <p:cNvSpPr txBox="1"/>
          <p:nvPr/>
        </p:nvSpPr>
        <p:spPr>
          <a:xfrm>
            <a:off x="5275775" y="3790734"/>
            <a:ext cx="6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</a:t>
            </a:r>
            <a:endParaRPr/>
          </a:p>
        </p:txBody>
      </p:sp>
      <p:sp>
        <p:nvSpPr>
          <p:cNvPr id="222" name="Google Shape;222;p24"/>
          <p:cNvSpPr txBox="1"/>
          <p:nvPr/>
        </p:nvSpPr>
        <p:spPr>
          <a:xfrm>
            <a:off x="1558550" y="273650"/>
            <a:ext cx="558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 have 0 balance now, until i have Rs 100 i will keep begging with you.</a:t>
            </a:r>
            <a:endParaRPr b="1" i="1" sz="1800"/>
          </a:p>
        </p:txBody>
      </p:sp>
      <p:sp>
        <p:nvSpPr>
          <p:cNvPr id="223" name="Google Shape;223;p24"/>
          <p:cNvSpPr/>
          <p:nvPr/>
        </p:nvSpPr>
        <p:spPr>
          <a:xfrm>
            <a:off x="7353146" y="2144468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money++</a:t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5034369" y="1299205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cxnSp>
        <p:nvCxnSpPr>
          <p:cNvPr id="225" name="Google Shape;225;p24"/>
          <p:cNvCxnSpPr>
            <a:stCxn id="216" idx="3"/>
            <a:endCxn id="217" idx="1"/>
          </p:cNvCxnSpPr>
          <p:nvPr/>
        </p:nvCxnSpPr>
        <p:spPr>
          <a:xfrm>
            <a:off x="6600825" y="2962725"/>
            <a:ext cx="7524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4"/>
          <p:cNvCxnSpPr>
            <a:endCxn id="223" idx="2"/>
          </p:cNvCxnSpPr>
          <p:nvPr/>
        </p:nvCxnSpPr>
        <p:spPr>
          <a:xfrm rot="-5400000">
            <a:off x="8040596" y="2667518"/>
            <a:ext cx="132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4"/>
          <p:cNvCxnSpPr>
            <a:stCxn id="223" idx="0"/>
            <a:endCxn id="216" idx="0"/>
          </p:cNvCxnSpPr>
          <p:nvPr/>
        </p:nvCxnSpPr>
        <p:spPr>
          <a:xfrm rot="5400000">
            <a:off x="6874046" y="1059068"/>
            <a:ext cx="147900" cy="2318700"/>
          </a:xfrm>
          <a:prstGeom prst="bentConnector3">
            <a:avLst>
              <a:gd fmla="val -161004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4"/>
          <p:cNvCxnSpPr>
            <a:stCxn id="224" idx="2"/>
            <a:endCxn id="216" idx="0"/>
          </p:cNvCxnSpPr>
          <p:nvPr/>
        </p:nvCxnSpPr>
        <p:spPr>
          <a:xfrm flipH="1" rot="-5400000">
            <a:off x="5520669" y="2024005"/>
            <a:ext cx="536400" cy="6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4"/>
          <p:cNvSpPr txBox="1"/>
          <p:nvPr/>
        </p:nvSpPr>
        <p:spPr>
          <a:xfrm>
            <a:off x="396550" y="1123838"/>
            <a:ext cx="4952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Initialization</a:t>
            </a:r>
            <a:r>
              <a:rPr lang="en" sz="2100"/>
              <a:t>;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while(</a:t>
            </a:r>
            <a:r>
              <a:rPr b="1" lang="en" sz="2100">
                <a:solidFill>
                  <a:srgbClr val="980000"/>
                </a:solidFill>
              </a:rPr>
              <a:t>condition</a:t>
            </a:r>
            <a:r>
              <a:rPr lang="en" sz="2100"/>
              <a:t>) {</a:t>
            </a:r>
            <a:endParaRPr sz="2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AA84F"/>
                </a:solidFill>
              </a:rPr>
              <a:t>// code here</a:t>
            </a:r>
            <a:endParaRPr sz="21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increment/decrement</a:t>
            </a:r>
            <a:r>
              <a:rPr lang="en" sz="2100"/>
              <a:t>;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}</a:t>
            </a:r>
            <a:endParaRPr sz="2100"/>
          </a:p>
        </p:txBody>
      </p:sp>
      <p:sp>
        <p:nvSpPr>
          <p:cNvPr id="230" name="Google Shape;230;p24"/>
          <p:cNvSpPr txBox="1"/>
          <p:nvPr/>
        </p:nvSpPr>
        <p:spPr>
          <a:xfrm>
            <a:off x="396550" y="3244300"/>
            <a:ext cx="4952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int </a:t>
            </a:r>
            <a:r>
              <a:rPr b="1" lang="en" sz="2100">
                <a:solidFill>
                  <a:srgbClr val="134F5C"/>
                </a:solidFill>
              </a:rPr>
              <a:t>money=0</a:t>
            </a:r>
            <a:r>
              <a:rPr lang="en" sz="2100"/>
              <a:t>;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while(</a:t>
            </a:r>
            <a:r>
              <a:rPr b="1" lang="en" sz="2100">
                <a:solidFill>
                  <a:srgbClr val="980000"/>
                </a:solidFill>
              </a:rPr>
              <a:t> </a:t>
            </a:r>
            <a:r>
              <a:rPr b="1" lang="en" sz="2100">
                <a:solidFill>
                  <a:srgbClr val="980000"/>
                </a:solidFill>
              </a:rPr>
              <a:t>money&lt;100</a:t>
            </a:r>
            <a:r>
              <a:rPr lang="en" sz="2100"/>
              <a:t>) {</a:t>
            </a:r>
            <a:endParaRPr sz="2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AA84F"/>
                </a:solidFill>
              </a:rPr>
              <a:t>System.out.println(“Beg money”);</a:t>
            </a:r>
            <a:endParaRPr sz="2100"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money++</a:t>
            </a:r>
            <a:r>
              <a:rPr lang="en" sz="2100"/>
              <a:t>;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}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/>
          <p:nvPr/>
        </p:nvSpPr>
        <p:spPr>
          <a:xfrm>
            <a:off x="5961625" y="2857050"/>
            <a:ext cx="1624500" cy="1340700"/>
          </a:xfrm>
          <a:prstGeom prst="diamond">
            <a:avLst/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&lt;100?</a:t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5034521" y="1339018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 money</a:t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5034369" y="4521705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</a:t>
            </a:r>
            <a:endParaRPr/>
          </a:p>
        </p:txBody>
      </p:sp>
      <p:cxnSp>
        <p:nvCxnSpPr>
          <p:cNvPr id="238" name="Google Shape;238;p25"/>
          <p:cNvCxnSpPr>
            <a:stCxn id="235" idx="2"/>
            <a:endCxn id="237" idx="0"/>
          </p:cNvCxnSpPr>
          <p:nvPr/>
        </p:nvCxnSpPr>
        <p:spPr>
          <a:xfrm rot="5400000">
            <a:off x="6119275" y="3867150"/>
            <a:ext cx="324000" cy="9852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5"/>
          <p:cNvSpPr txBox="1"/>
          <p:nvPr/>
        </p:nvSpPr>
        <p:spPr>
          <a:xfrm>
            <a:off x="7824499" y="2677268"/>
            <a:ext cx="9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</a:t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5583600" y="4030996"/>
            <a:ext cx="6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</a:t>
            </a:r>
            <a:endParaRPr/>
          </a:p>
        </p:txBody>
      </p:sp>
      <p:sp>
        <p:nvSpPr>
          <p:cNvPr id="241" name="Google Shape;241;p25"/>
          <p:cNvSpPr txBox="1"/>
          <p:nvPr/>
        </p:nvSpPr>
        <p:spPr>
          <a:xfrm>
            <a:off x="1558550" y="273650"/>
            <a:ext cx="558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 have 0 balance now, until i have Rs 100 or more i will keep begging with you.</a:t>
            </a:r>
            <a:endParaRPr b="1" i="1" sz="1800"/>
          </a:p>
        </p:txBody>
      </p:sp>
      <p:sp>
        <p:nvSpPr>
          <p:cNvPr id="242" name="Google Shape;242;p25"/>
          <p:cNvSpPr/>
          <p:nvPr/>
        </p:nvSpPr>
        <p:spPr>
          <a:xfrm>
            <a:off x="5034221" y="1893918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money++</a:t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7144544" y="832980"/>
            <a:ext cx="1508400" cy="456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244" name="Google Shape;244;p25"/>
          <p:cNvSpPr txBox="1"/>
          <p:nvPr/>
        </p:nvSpPr>
        <p:spPr>
          <a:xfrm>
            <a:off x="396550" y="3090375"/>
            <a:ext cx="4952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int </a:t>
            </a:r>
            <a:r>
              <a:rPr b="1" lang="en" sz="2100">
                <a:solidFill>
                  <a:srgbClr val="134F5C"/>
                </a:solidFill>
              </a:rPr>
              <a:t>money=0</a:t>
            </a:r>
            <a:r>
              <a:rPr lang="en" sz="2100"/>
              <a:t>;</a:t>
            </a:r>
            <a:endParaRPr sz="2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do(</a:t>
            </a:r>
            <a:endParaRPr sz="2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6AA84F"/>
                </a:solidFill>
              </a:rPr>
              <a:t>System.out.println(“Beg money”);</a:t>
            </a:r>
            <a:endParaRPr sz="21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</a:rPr>
              <a:t>money ++;</a:t>
            </a:r>
            <a:endParaRPr b="1" sz="2100">
              <a:solidFill>
                <a:srgbClr val="1155CC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) while(</a:t>
            </a:r>
            <a:r>
              <a:rPr b="1" lang="en" sz="2100">
                <a:solidFill>
                  <a:srgbClr val="980000"/>
                </a:solidFill>
              </a:rPr>
              <a:t>money &lt; 100</a:t>
            </a:r>
            <a:r>
              <a:rPr lang="en" sz="2100">
                <a:solidFill>
                  <a:srgbClr val="980000"/>
                </a:solidFill>
              </a:rPr>
              <a:t>)</a:t>
            </a:r>
            <a:r>
              <a:rPr lang="en" sz="2100"/>
              <a:t>;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}</a:t>
            </a:r>
            <a:endParaRPr sz="2100"/>
          </a:p>
        </p:txBody>
      </p:sp>
      <p:cxnSp>
        <p:nvCxnSpPr>
          <p:cNvPr id="245" name="Google Shape;245;p25"/>
          <p:cNvCxnSpPr>
            <a:stCxn id="243" idx="1"/>
            <a:endCxn id="236" idx="0"/>
          </p:cNvCxnSpPr>
          <p:nvPr/>
        </p:nvCxnSpPr>
        <p:spPr>
          <a:xfrm flipH="1">
            <a:off x="5788844" y="1061430"/>
            <a:ext cx="1355700" cy="2775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5"/>
          <p:cNvCxnSpPr>
            <a:stCxn id="242" idx="2"/>
            <a:endCxn id="235" idx="0"/>
          </p:cNvCxnSpPr>
          <p:nvPr/>
        </p:nvCxnSpPr>
        <p:spPr>
          <a:xfrm flipH="1" rot="-5400000">
            <a:off x="6028121" y="2111118"/>
            <a:ext cx="506100" cy="9855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5"/>
          <p:cNvCxnSpPr>
            <a:stCxn id="235" idx="3"/>
            <a:endCxn id="236" idx="3"/>
          </p:cNvCxnSpPr>
          <p:nvPr/>
        </p:nvCxnSpPr>
        <p:spPr>
          <a:xfrm rot="10800000">
            <a:off x="6543025" y="1567500"/>
            <a:ext cx="1043100" cy="1959900"/>
          </a:xfrm>
          <a:prstGeom prst="bentConnector3">
            <a:avLst>
              <a:gd fmla="val -2282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5"/>
          <p:cNvSpPr txBox="1"/>
          <p:nvPr/>
        </p:nvSpPr>
        <p:spPr>
          <a:xfrm>
            <a:off x="396550" y="732925"/>
            <a:ext cx="4952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34F5C"/>
                </a:solidFill>
              </a:rPr>
              <a:t>Initialization</a:t>
            </a:r>
            <a:r>
              <a:rPr lang="en" sz="2100"/>
              <a:t>;</a:t>
            </a:r>
            <a:endParaRPr sz="2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do(</a:t>
            </a:r>
            <a:endParaRPr sz="21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//code here</a:t>
            </a:r>
            <a:endParaRPr sz="21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</a:rPr>
              <a:t>increment/decrement;</a:t>
            </a:r>
            <a:endParaRPr b="1" sz="2100">
              <a:solidFill>
                <a:srgbClr val="1155CC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) while(</a:t>
            </a:r>
            <a:r>
              <a:rPr b="1" lang="en" sz="2100">
                <a:solidFill>
                  <a:srgbClr val="980000"/>
                </a:solidFill>
              </a:rPr>
              <a:t>condition</a:t>
            </a:r>
            <a:r>
              <a:rPr lang="en" sz="2100">
                <a:solidFill>
                  <a:srgbClr val="980000"/>
                </a:solidFill>
              </a:rPr>
              <a:t>)</a:t>
            </a:r>
            <a:r>
              <a:rPr lang="en" sz="2100"/>
              <a:t>;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}</a:t>
            </a:r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5150" l="0" r="0" t="0"/>
          <a:stretch/>
        </p:blipFill>
        <p:spPr>
          <a:xfrm>
            <a:off x="5774100" y="1066225"/>
            <a:ext cx="3127625" cy="38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/>
        </p:nvSpPr>
        <p:spPr>
          <a:xfrm>
            <a:off x="903600" y="85950"/>
            <a:ext cx="733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foreach</a:t>
            </a:r>
            <a:endParaRPr b="1" sz="2100"/>
          </a:p>
        </p:txBody>
      </p:sp>
      <p:sp>
        <p:nvSpPr>
          <p:cNvPr id="255" name="Google Shape;255;p26"/>
          <p:cNvSpPr txBox="1"/>
          <p:nvPr/>
        </p:nvSpPr>
        <p:spPr>
          <a:xfrm>
            <a:off x="983850" y="573000"/>
            <a:ext cx="717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 have 10 place in my bucket list, i will not die until</a:t>
            </a:r>
            <a:endParaRPr b="1" i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I visit every place.</a:t>
            </a:r>
            <a:endParaRPr b="1" i="1" sz="1800"/>
          </a:p>
        </p:txBody>
      </p:sp>
      <p:sp>
        <p:nvSpPr>
          <p:cNvPr id="256" name="Google Shape;256;p26"/>
          <p:cNvSpPr txBox="1"/>
          <p:nvPr/>
        </p:nvSpPr>
        <p:spPr>
          <a:xfrm>
            <a:off x="2047900" y="1144363"/>
            <a:ext cx="43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 array</a:t>
            </a:r>
            <a:r>
              <a:rPr b="1" lang="en"/>
              <a:t> = {1, 2, 3, 4, 5, 6, 7, };</a:t>
            </a:r>
            <a:endParaRPr b="1"/>
          </a:p>
        </p:txBody>
      </p:sp>
      <p:sp>
        <p:nvSpPr>
          <p:cNvPr id="257" name="Google Shape;257;p26"/>
          <p:cNvSpPr txBox="1"/>
          <p:nvPr/>
        </p:nvSpPr>
        <p:spPr>
          <a:xfrm>
            <a:off x="396575" y="2364425"/>
            <a:ext cx="4952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foreach(</a:t>
            </a:r>
            <a:r>
              <a:rPr b="1" lang="en" sz="2100">
                <a:solidFill>
                  <a:srgbClr val="134F5C"/>
                </a:solidFill>
              </a:rPr>
              <a:t>datatype element : array</a:t>
            </a:r>
            <a:r>
              <a:rPr lang="en" sz="2100"/>
              <a:t>) {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	// code here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}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171575"/>
            <a:ext cx="66675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108000" y="363675"/>
            <a:ext cx="2928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Chapter 1.4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340750" y="738900"/>
            <a:ext cx="446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Control Statements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750" y="1391593"/>
            <a:ext cx="4462500" cy="314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5"/>
          <p:cNvCxnSpPr>
            <a:stCxn id="71" idx="2"/>
            <a:endCxn id="72" idx="0"/>
          </p:cNvCxnSpPr>
          <p:nvPr/>
        </p:nvCxnSpPr>
        <p:spPr>
          <a:xfrm flipH="1" rot="-5400000">
            <a:off x="4157700" y="2571463"/>
            <a:ext cx="8286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73" name="Google Shape;73;p15"/>
          <p:cNvCxnSpPr>
            <a:stCxn id="74" idx="0"/>
            <a:endCxn id="71" idx="2"/>
          </p:cNvCxnSpPr>
          <p:nvPr/>
        </p:nvCxnSpPr>
        <p:spPr>
          <a:xfrm rot="-5400000">
            <a:off x="3272400" y="1686725"/>
            <a:ext cx="828600" cy="17700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71" name="Google Shape;71;p15"/>
          <p:cNvSpPr txBox="1"/>
          <p:nvPr/>
        </p:nvSpPr>
        <p:spPr>
          <a:xfrm>
            <a:off x="3802650" y="15730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Control statement</a:t>
            </a:r>
            <a:endParaRPr b="1"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032650" y="29860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Conditional</a:t>
            </a: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573250" y="29860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Branching</a:t>
            </a: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" name="Google Shape;76;p15"/>
          <p:cNvCxnSpPr>
            <a:stCxn id="71" idx="2"/>
            <a:endCxn id="75" idx="0"/>
          </p:cNvCxnSpPr>
          <p:nvPr/>
        </p:nvCxnSpPr>
        <p:spPr>
          <a:xfrm flipH="1" rot="-5400000">
            <a:off x="5042700" y="1686463"/>
            <a:ext cx="828600" cy="1770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72" name="Google Shape;72;p15"/>
          <p:cNvSpPr txBox="1"/>
          <p:nvPr/>
        </p:nvSpPr>
        <p:spPr>
          <a:xfrm>
            <a:off x="3802950" y="29860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Looping</a:t>
            </a: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6"/>
          <p:cNvCxnSpPr>
            <a:stCxn id="82" idx="2"/>
            <a:endCxn id="83" idx="0"/>
          </p:cNvCxnSpPr>
          <p:nvPr/>
        </p:nvCxnSpPr>
        <p:spPr>
          <a:xfrm flipH="1" rot="-5400000">
            <a:off x="6727250" y="922175"/>
            <a:ext cx="645600" cy="17643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84" name="Google Shape;84;p16"/>
          <p:cNvCxnSpPr>
            <a:stCxn id="85" idx="0"/>
            <a:endCxn id="82" idx="2"/>
          </p:cNvCxnSpPr>
          <p:nvPr/>
        </p:nvCxnSpPr>
        <p:spPr>
          <a:xfrm rot="-5400000">
            <a:off x="4962825" y="922150"/>
            <a:ext cx="645600" cy="17643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82" name="Google Shape;82;p16"/>
          <p:cNvSpPr txBox="1"/>
          <p:nvPr/>
        </p:nvSpPr>
        <p:spPr>
          <a:xfrm>
            <a:off x="4823600" y="897125"/>
            <a:ext cx="2688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Conditional</a:t>
            </a:r>
            <a:r>
              <a:rPr b="1" lang="en" sz="1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 statement</a:t>
            </a:r>
            <a:endParaRPr b="1" sz="18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634425" y="2127100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If</a:t>
            </a:r>
            <a:endParaRPr b="1" sz="16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7163275" y="2127100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Switch</a:t>
            </a:r>
            <a:endParaRPr b="1" sz="16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" name="Google Shape;86;p16"/>
          <p:cNvCxnSpPr>
            <a:stCxn id="85" idx="2"/>
            <a:endCxn id="87" idx="0"/>
          </p:cNvCxnSpPr>
          <p:nvPr/>
        </p:nvCxnSpPr>
        <p:spPr>
          <a:xfrm rot="5400000">
            <a:off x="3525525" y="2410450"/>
            <a:ext cx="576900" cy="1179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88" name="Google Shape;88;p16"/>
          <p:cNvSpPr txBox="1"/>
          <p:nvPr/>
        </p:nvSpPr>
        <p:spPr>
          <a:xfrm>
            <a:off x="4565325" y="3288450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if else if</a:t>
            </a: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6"/>
          <p:cNvCxnSpPr>
            <a:stCxn id="85" idx="2"/>
            <a:endCxn id="88" idx="0"/>
          </p:cNvCxnSpPr>
          <p:nvPr/>
        </p:nvCxnSpPr>
        <p:spPr>
          <a:xfrm flipH="1" rot="-5400000">
            <a:off x="4580475" y="2534500"/>
            <a:ext cx="576900" cy="9309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87" name="Google Shape;87;p16"/>
          <p:cNvSpPr txBox="1"/>
          <p:nvPr/>
        </p:nvSpPr>
        <p:spPr>
          <a:xfrm>
            <a:off x="2455275" y="3288450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if else</a:t>
            </a: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75" y="858950"/>
            <a:ext cx="2077700" cy="31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00" y="2571750"/>
            <a:ext cx="4009324" cy="10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398000" y="337225"/>
            <a:ext cx="1289100" cy="48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If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779000" y="1026100"/>
            <a:ext cx="55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“If my age is 40 years old, i will buy a new house”</a:t>
            </a:r>
            <a:endParaRPr b="1" i="1" sz="1800"/>
          </a:p>
        </p:txBody>
      </p:sp>
      <p:grpSp>
        <p:nvGrpSpPr>
          <p:cNvPr id="98" name="Google Shape;98;p17"/>
          <p:cNvGrpSpPr/>
          <p:nvPr/>
        </p:nvGrpSpPr>
        <p:grpSpPr>
          <a:xfrm>
            <a:off x="4476375" y="1541600"/>
            <a:ext cx="4405238" cy="3332875"/>
            <a:chOff x="4476375" y="1541600"/>
            <a:chExt cx="4405238" cy="3332875"/>
          </a:xfrm>
        </p:grpSpPr>
        <p:sp>
          <p:nvSpPr>
            <p:cNvPr id="99" name="Google Shape;99;p17"/>
            <p:cNvSpPr/>
            <p:nvPr/>
          </p:nvSpPr>
          <p:spPr>
            <a:xfrm>
              <a:off x="4687788" y="1541600"/>
              <a:ext cx="1673100" cy="1673100"/>
            </a:xfrm>
            <a:prstGeom prst="diamond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Age = 40?</a:t>
              </a: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6976913" y="3152825"/>
              <a:ext cx="1904700" cy="5703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Buy a new house</a:t>
              </a: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4571988" y="4304175"/>
              <a:ext cx="1904700" cy="5703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Program continue</a:t>
              </a:r>
              <a:endParaRPr/>
            </a:p>
          </p:txBody>
        </p:sp>
        <p:cxnSp>
          <p:nvCxnSpPr>
            <p:cNvPr id="102" name="Google Shape;102;p17"/>
            <p:cNvCxnSpPr>
              <a:stCxn id="99" idx="3"/>
              <a:endCxn id="100" idx="0"/>
            </p:cNvCxnSpPr>
            <p:nvPr/>
          </p:nvCxnSpPr>
          <p:spPr>
            <a:xfrm>
              <a:off x="6360888" y="2378150"/>
              <a:ext cx="1568400" cy="7746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" name="Google Shape;103;p17"/>
            <p:cNvCxnSpPr>
              <a:stCxn id="100" idx="2"/>
              <a:endCxn id="101" idx="3"/>
            </p:cNvCxnSpPr>
            <p:nvPr/>
          </p:nvCxnSpPr>
          <p:spPr>
            <a:xfrm rot="5400000">
              <a:off x="6769913" y="3429875"/>
              <a:ext cx="866100" cy="14526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4" name="Google Shape;104;p17"/>
            <p:cNvCxnSpPr>
              <a:stCxn id="99" idx="2"/>
              <a:endCxn id="101" idx="0"/>
            </p:cNvCxnSpPr>
            <p:nvPr/>
          </p:nvCxnSpPr>
          <p:spPr>
            <a:xfrm flipH="1" rot="-5400000">
              <a:off x="4979838" y="3759200"/>
              <a:ext cx="1089600" cy="600"/>
            </a:xfrm>
            <a:prstGeom prst="bentConnector3">
              <a:avLst>
                <a:gd fmla="val 49994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" name="Google Shape;105;p17"/>
            <p:cNvSpPr txBox="1"/>
            <p:nvPr/>
          </p:nvSpPr>
          <p:spPr>
            <a:xfrm>
              <a:off x="6908225" y="1958400"/>
              <a:ext cx="116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True</a:t>
              </a:r>
              <a:endParaRPr/>
            </a:p>
          </p:txBody>
        </p:sp>
        <p:sp>
          <p:nvSpPr>
            <p:cNvPr id="106" name="Google Shape;106;p17"/>
            <p:cNvSpPr txBox="1"/>
            <p:nvPr/>
          </p:nvSpPr>
          <p:spPr>
            <a:xfrm>
              <a:off x="4476375" y="3518650"/>
              <a:ext cx="88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False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00" y="2168850"/>
            <a:ext cx="4247401" cy="15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398000" y="337225"/>
            <a:ext cx="1289100" cy="48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If else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779000" y="1026100"/>
            <a:ext cx="558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“If my age is 40 years old, i will buy a new house or else i will buy a old car.”</a:t>
            </a:r>
            <a:endParaRPr b="1" i="1" sz="1800"/>
          </a:p>
        </p:txBody>
      </p:sp>
      <p:grpSp>
        <p:nvGrpSpPr>
          <p:cNvPr id="114" name="Google Shape;114;p18"/>
          <p:cNvGrpSpPr/>
          <p:nvPr/>
        </p:nvGrpSpPr>
        <p:grpSpPr>
          <a:xfrm>
            <a:off x="4188250" y="1905874"/>
            <a:ext cx="4789250" cy="2758701"/>
            <a:chOff x="3682500" y="1927399"/>
            <a:chExt cx="4789250" cy="2758701"/>
          </a:xfrm>
        </p:grpSpPr>
        <p:sp>
          <p:nvSpPr>
            <p:cNvPr id="115" name="Google Shape;115;p18"/>
            <p:cNvSpPr/>
            <p:nvPr/>
          </p:nvSpPr>
          <p:spPr>
            <a:xfrm>
              <a:off x="5265547" y="1927399"/>
              <a:ext cx="1278900" cy="1130700"/>
            </a:xfrm>
            <a:prstGeom prst="diamond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Age = 40?</a:t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7015550" y="3016222"/>
              <a:ext cx="1456200" cy="5235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Buy a new house</a:t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5138702" y="4300900"/>
              <a:ext cx="2061000" cy="3852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Program continue</a:t>
              </a:r>
              <a:endParaRPr/>
            </a:p>
          </p:txBody>
        </p:sp>
        <p:cxnSp>
          <p:nvCxnSpPr>
            <p:cNvPr id="118" name="Google Shape;118;p18"/>
            <p:cNvCxnSpPr>
              <a:stCxn id="115" idx="3"/>
              <a:endCxn id="116" idx="0"/>
            </p:cNvCxnSpPr>
            <p:nvPr/>
          </p:nvCxnSpPr>
          <p:spPr>
            <a:xfrm>
              <a:off x="6544447" y="2492749"/>
              <a:ext cx="1199100" cy="5235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9" name="Google Shape;119;p18"/>
            <p:cNvCxnSpPr>
              <a:stCxn id="116" idx="2"/>
              <a:endCxn id="117" idx="3"/>
            </p:cNvCxnSpPr>
            <p:nvPr/>
          </p:nvCxnSpPr>
          <p:spPr>
            <a:xfrm rot="5400000">
              <a:off x="6994850" y="3744622"/>
              <a:ext cx="953700" cy="5439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0" name="Google Shape;120;p18"/>
            <p:cNvSpPr txBox="1"/>
            <p:nvPr/>
          </p:nvSpPr>
          <p:spPr>
            <a:xfrm>
              <a:off x="6935492" y="2092539"/>
              <a:ext cx="88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True</a:t>
              </a:r>
              <a:endParaRPr/>
            </a:p>
          </p:txBody>
        </p:sp>
        <p:sp>
          <p:nvSpPr>
            <p:cNvPr id="121" name="Google Shape;121;p18"/>
            <p:cNvSpPr txBox="1"/>
            <p:nvPr/>
          </p:nvSpPr>
          <p:spPr>
            <a:xfrm>
              <a:off x="4333950" y="2092551"/>
              <a:ext cx="67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False</a:t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3682500" y="3053347"/>
              <a:ext cx="1456200" cy="5235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Buy old car</a:t>
              </a:r>
              <a:endParaRPr/>
            </a:p>
          </p:txBody>
        </p:sp>
        <p:cxnSp>
          <p:nvCxnSpPr>
            <p:cNvPr id="123" name="Google Shape;123;p18"/>
            <p:cNvCxnSpPr>
              <a:stCxn id="115" idx="1"/>
              <a:endCxn id="122" idx="0"/>
            </p:cNvCxnSpPr>
            <p:nvPr/>
          </p:nvCxnSpPr>
          <p:spPr>
            <a:xfrm flipH="1">
              <a:off x="4410547" y="2492749"/>
              <a:ext cx="855000" cy="5607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24" name="Google Shape;124;p18"/>
            <p:cNvCxnSpPr>
              <a:stCxn id="122" idx="2"/>
              <a:endCxn id="117" idx="1"/>
            </p:cNvCxnSpPr>
            <p:nvPr/>
          </p:nvCxnSpPr>
          <p:spPr>
            <a:xfrm flipH="1" rot="-5400000">
              <a:off x="4316250" y="3671197"/>
              <a:ext cx="916800" cy="7281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75" y="1543600"/>
            <a:ext cx="3721376" cy="30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398000" y="337225"/>
            <a:ext cx="1289100" cy="48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If elseif else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273975" y="209575"/>
            <a:ext cx="558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“If my age is 40 years old, i will buy a new house or else if my age is 60 i will retire , else i will buy old car.”</a:t>
            </a:r>
            <a:endParaRPr b="1" i="1" sz="1800"/>
          </a:p>
        </p:txBody>
      </p:sp>
      <p:grpSp>
        <p:nvGrpSpPr>
          <p:cNvPr id="132" name="Google Shape;132;p19"/>
          <p:cNvGrpSpPr/>
          <p:nvPr/>
        </p:nvGrpSpPr>
        <p:grpSpPr>
          <a:xfrm>
            <a:off x="3307150" y="1045024"/>
            <a:ext cx="5648825" cy="3873851"/>
            <a:chOff x="3307150" y="1045024"/>
            <a:chExt cx="5648825" cy="3873851"/>
          </a:xfrm>
        </p:grpSpPr>
        <p:sp>
          <p:nvSpPr>
            <p:cNvPr id="133" name="Google Shape;133;p19"/>
            <p:cNvSpPr/>
            <p:nvPr/>
          </p:nvSpPr>
          <p:spPr>
            <a:xfrm>
              <a:off x="5749772" y="1045024"/>
              <a:ext cx="1278900" cy="1130700"/>
            </a:xfrm>
            <a:prstGeom prst="diamond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Age = 40?</a:t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7499775" y="2133847"/>
              <a:ext cx="1456200" cy="5235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Buy a new house</a:t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447377" y="4533675"/>
              <a:ext cx="2061000" cy="3852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Program continue</a:t>
              </a:r>
              <a:endParaRPr/>
            </a:p>
          </p:txBody>
        </p:sp>
        <p:cxnSp>
          <p:nvCxnSpPr>
            <p:cNvPr id="136" name="Google Shape;136;p19"/>
            <p:cNvCxnSpPr>
              <a:stCxn id="133" idx="3"/>
              <a:endCxn id="134" idx="0"/>
            </p:cNvCxnSpPr>
            <p:nvPr/>
          </p:nvCxnSpPr>
          <p:spPr>
            <a:xfrm>
              <a:off x="7028672" y="1610374"/>
              <a:ext cx="1199100" cy="5235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7" name="Google Shape;137;p19"/>
            <p:cNvCxnSpPr>
              <a:stCxn id="134" idx="2"/>
              <a:endCxn id="135" idx="3"/>
            </p:cNvCxnSpPr>
            <p:nvPr/>
          </p:nvCxnSpPr>
          <p:spPr>
            <a:xfrm rot="5400000">
              <a:off x="6833775" y="3332047"/>
              <a:ext cx="2068800" cy="7194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8" name="Google Shape;138;p19"/>
            <p:cNvSpPr txBox="1"/>
            <p:nvPr/>
          </p:nvSpPr>
          <p:spPr>
            <a:xfrm>
              <a:off x="7419717" y="1210164"/>
              <a:ext cx="888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True</a:t>
              </a:r>
              <a:endParaRPr sz="1100"/>
            </a:p>
          </p:txBody>
        </p:sp>
        <p:sp>
          <p:nvSpPr>
            <p:cNvPr id="139" name="Google Shape;139;p19"/>
            <p:cNvSpPr txBox="1"/>
            <p:nvPr/>
          </p:nvSpPr>
          <p:spPr>
            <a:xfrm>
              <a:off x="4818175" y="1210176"/>
              <a:ext cx="674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False</a:t>
              </a:r>
              <a:endParaRPr sz="1100"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4571997" y="2175724"/>
              <a:ext cx="1278900" cy="1130700"/>
            </a:xfrm>
            <a:prstGeom prst="diamond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Age = 60?</a:t>
              </a:r>
              <a:endParaRPr/>
            </a:p>
          </p:txBody>
        </p:sp>
        <p:cxnSp>
          <p:nvCxnSpPr>
            <p:cNvPr id="141" name="Google Shape;141;p19"/>
            <p:cNvCxnSpPr>
              <a:stCxn id="133" idx="1"/>
              <a:endCxn id="140" idx="0"/>
            </p:cNvCxnSpPr>
            <p:nvPr/>
          </p:nvCxnSpPr>
          <p:spPr>
            <a:xfrm flipH="1">
              <a:off x="5211572" y="1610374"/>
              <a:ext cx="538200" cy="5652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42" name="Google Shape;142;p19"/>
            <p:cNvSpPr/>
            <p:nvPr/>
          </p:nvSpPr>
          <p:spPr>
            <a:xfrm>
              <a:off x="5749775" y="3306422"/>
              <a:ext cx="1456200" cy="5235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 will retire</a:t>
              </a:r>
              <a:endParaRPr/>
            </a:p>
          </p:txBody>
        </p:sp>
        <p:cxnSp>
          <p:nvCxnSpPr>
            <p:cNvPr id="143" name="Google Shape;143;p19"/>
            <p:cNvCxnSpPr>
              <a:stCxn id="140" idx="3"/>
              <a:endCxn id="142" idx="0"/>
            </p:cNvCxnSpPr>
            <p:nvPr/>
          </p:nvCxnSpPr>
          <p:spPr>
            <a:xfrm>
              <a:off x="5850897" y="2741074"/>
              <a:ext cx="627000" cy="5652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4" name="Google Shape;144;p19"/>
            <p:cNvCxnSpPr>
              <a:stCxn id="142" idx="2"/>
              <a:endCxn id="135" idx="0"/>
            </p:cNvCxnSpPr>
            <p:nvPr/>
          </p:nvCxnSpPr>
          <p:spPr>
            <a:xfrm flipH="1" rot="-5400000">
              <a:off x="6126275" y="4181522"/>
              <a:ext cx="703800" cy="600"/>
            </a:xfrm>
            <a:prstGeom prst="bentConnector3">
              <a:avLst>
                <a:gd fmla="val 49997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45" name="Google Shape;145;p19"/>
            <p:cNvSpPr txBox="1"/>
            <p:nvPr/>
          </p:nvSpPr>
          <p:spPr>
            <a:xfrm>
              <a:off x="6029525" y="2402400"/>
              <a:ext cx="71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True</a:t>
              </a:r>
              <a:endParaRPr sz="1000"/>
            </a:p>
          </p:txBody>
        </p:sp>
        <p:sp>
          <p:nvSpPr>
            <p:cNvPr id="146" name="Google Shape;146;p19"/>
            <p:cNvSpPr txBox="1"/>
            <p:nvPr/>
          </p:nvSpPr>
          <p:spPr>
            <a:xfrm>
              <a:off x="3614475" y="2854325"/>
              <a:ext cx="71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False</a:t>
              </a:r>
              <a:endParaRPr sz="1000"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3307150" y="3564672"/>
              <a:ext cx="1456200" cy="5235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 will buy old car</a:t>
              </a:r>
              <a:endParaRPr/>
            </a:p>
          </p:txBody>
        </p:sp>
        <p:cxnSp>
          <p:nvCxnSpPr>
            <p:cNvPr id="148" name="Google Shape;148;p19"/>
            <p:cNvCxnSpPr>
              <a:stCxn id="140" idx="1"/>
              <a:endCxn id="147" idx="0"/>
            </p:cNvCxnSpPr>
            <p:nvPr/>
          </p:nvCxnSpPr>
          <p:spPr>
            <a:xfrm flipH="1">
              <a:off x="4035297" y="2741074"/>
              <a:ext cx="536700" cy="8235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49" name="Google Shape;149;p19"/>
            <p:cNvCxnSpPr>
              <a:stCxn id="147" idx="2"/>
              <a:endCxn id="135" idx="1"/>
            </p:cNvCxnSpPr>
            <p:nvPr/>
          </p:nvCxnSpPr>
          <p:spPr>
            <a:xfrm flipH="1" rot="-5400000">
              <a:off x="4422250" y="3701172"/>
              <a:ext cx="638100" cy="14121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25" y="1042025"/>
            <a:ext cx="3343825" cy="39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>
            <a:off x="398000" y="337225"/>
            <a:ext cx="1289100" cy="48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switch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2273975" y="209575"/>
            <a:ext cx="558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“If my age is 40 years old, i will buy a new house or else if my age is 60 i will retire , else i will buy old car.”</a:t>
            </a:r>
            <a:endParaRPr b="1" i="1" sz="1500"/>
          </a:p>
        </p:txBody>
      </p:sp>
      <p:grpSp>
        <p:nvGrpSpPr>
          <p:cNvPr id="157" name="Google Shape;157;p20"/>
          <p:cNvGrpSpPr/>
          <p:nvPr/>
        </p:nvGrpSpPr>
        <p:grpSpPr>
          <a:xfrm>
            <a:off x="3015627" y="953700"/>
            <a:ext cx="5904675" cy="3854150"/>
            <a:chOff x="3015627" y="953700"/>
            <a:chExt cx="5904675" cy="3854150"/>
          </a:xfrm>
        </p:grpSpPr>
        <p:sp>
          <p:nvSpPr>
            <p:cNvPr id="158" name="Google Shape;158;p20"/>
            <p:cNvSpPr/>
            <p:nvPr/>
          </p:nvSpPr>
          <p:spPr>
            <a:xfrm>
              <a:off x="5346050" y="1025075"/>
              <a:ext cx="930000" cy="822300"/>
            </a:xfrm>
            <a:prstGeom prst="diamond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40</a:t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7161700" y="1174472"/>
              <a:ext cx="1456200" cy="5235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Buy a new house</a:t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6859302" y="4422650"/>
              <a:ext cx="2061000" cy="3852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Program continue</a:t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5346050" y="2102132"/>
              <a:ext cx="930000" cy="822300"/>
            </a:xfrm>
            <a:prstGeom prst="diamond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60</a:t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7161700" y="2248735"/>
              <a:ext cx="1456200" cy="5235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 will retire</a:t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7161700" y="3509385"/>
              <a:ext cx="1456200" cy="5235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 will buy old car</a:t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5235200" y="3263225"/>
              <a:ext cx="1152300" cy="1015800"/>
            </a:xfrm>
            <a:prstGeom prst="diamond">
              <a:avLst/>
            </a:prstGeom>
            <a:solidFill>
              <a:srgbClr val="F1C23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/>
                <a:t>Default</a:t>
              </a:r>
              <a:endParaRPr b="1" sz="900"/>
            </a:p>
          </p:txBody>
        </p:sp>
        <p:cxnSp>
          <p:nvCxnSpPr>
            <p:cNvPr id="165" name="Google Shape;165;p20"/>
            <p:cNvCxnSpPr>
              <a:stCxn id="158" idx="3"/>
              <a:endCxn id="159" idx="1"/>
            </p:cNvCxnSpPr>
            <p:nvPr/>
          </p:nvCxnSpPr>
          <p:spPr>
            <a:xfrm>
              <a:off x="6276050" y="1436225"/>
              <a:ext cx="885600" cy="6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6" name="Google Shape;166;p20"/>
            <p:cNvCxnSpPr>
              <a:stCxn id="161" idx="3"/>
              <a:endCxn id="162" idx="1"/>
            </p:cNvCxnSpPr>
            <p:nvPr/>
          </p:nvCxnSpPr>
          <p:spPr>
            <a:xfrm flipH="1" rot="10800000">
              <a:off x="6276050" y="2510582"/>
              <a:ext cx="885600" cy="27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7" name="Google Shape;167;p20"/>
            <p:cNvCxnSpPr>
              <a:stCxn id="164" idx="3"/>
              <a:endCxn id="163" idx="1"/>
            </p:cNvCxnSpPr>
            <p:nvPr/>
          </p:nvCxnSpPr>
          <p:spPr>
            <a:xfrm>
              <a:off x="6387500" y="3771125"/>
              <a:ext cx="774300" cy="600"/>
            </a:xfrm>
            <a:prstGeom prst="bentConnector3">
              <a:avLst>
                <a:gd fmla="val 49994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8" name="Google Shape;168;p20"/>
            <p:cNvCxnSpPr>
              <a:stCxn id="158" idx="2"/>
              <a:endCxn id="161" idx="0"/>
            </p:cNvCxnSpPr>
            <p:nvPr/>
          </p:nvCxnSpPr>
          <p:spPr>
            <a:xfrm flipH="1" rot="-5400000">
              <a:off x="5684000" y="1974425"/>
              <a:ext cx="254700" cy="600"/>
            </a:xfrm>
            <a:prstGeom prst="bentConnector3">
              <a:avLst>
                <a:gd fmla="val 50011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0"/>
            <p:cNvCxnSpPr>
              <a:stCxn id="161" idx="2"/>
              <a:endCxn id="164" idx="0"/>
            </p:cNvCxnSpPr>
            <p:nvPr/>
          </p:nvCxnSpPr>
          <p:spPr>
            <a:xfrm flipH="1" rot="-5400000">
              <a:off x="5642000" y="3093482"/>
              <a:ext cx="338700" cy="6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0" name="Google Shape;170;p20"/>
            <p:cNvCxnSpPr>
              <a:stCxn id="164" idx="2"/>
              <a:endCxn id="160" idx="1"/>
            </p:cNvCxnSpPr>
            <p:nvPr/>
          </p:nvCxnSpPr>
          <p:spPr>
            <a:xfrm flipH="1" rot="-5400000">
              <a:off x="6167150" y="3923225"/>
              <a:ext cx="336300" cy="1047900"/>
            </a:xfrm>
            <a:prstGeom prst="bentConnector2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1" name="Google Shape;171;p20"/>
            <p:cNvSpPr/>
            <p:nvPr/>
          </p:nvSpPr>
          <p:spPr>
            <a:xfrm>
              <a:off x="3015627" y="953700"/>
              <a:ext cx="2061000" cy="3852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Switch(age)</a:t>
              </a:r>
              <a:endParaRPr/>
            </a:p>
          </p:txBody>
        </p:sp>
        <p:cxnSp>
          <p:nvCxnSpPr>
            <p:cNvPr id="172" name="Google Shape;172;p20"/>
            <p:cNvCxnSpPr>
              <a:stCxn id="171" idx="3"/>
              <a:endCxn id="158" idx="1"/>
            </p:cNvCxnSpPr>
            <p:nvPr/>
          </p:nvCxnSpPr>
          <p:spPr>
            <a:xfrm>
              <a:off x="5076627" y="1146300"/>
              <a:ext cx="269400" cy="289800"/>
            </a:xfrm>
            <a:prstGeom prst="bentConnector3">
              <a:avLst>
                <a:gd fmla="val 50004" name="adj1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21"/>
          <p:cNvCxnSpPr>
            <a:stCxn id="178" idx="2"/>
            <a:endCxn id="179" idx="0"/>
          </p:cNvCxnSpPr>
          <p:nvPr/>
        </p:nvCxnSpPr>
        <p:spPr>
          <a:xfrm flipH="1" rot="-5400000">
            <a:off x="6155100" y="1427225"/>
            <a:ext cx="1743300" cy="1851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0" name="Google Shape;180;p21"/>
          <p:cNvCxnSpPr>
            <a:stCxn id="181" idx="0"/>
            <a:endCxn id="178" idx="2"/>
          </p:cNvCxnSpPr>
          <p:nvPr/>
        </p:nvCxnSpPr>
        <p:spPr>
          <a:xfrm rot="-5400000">
            <a:off x="3939075" y="1063125"/>
            <a:ext cx="1743300" cy="2580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78" name="Google Shape;178;p21"/>
          <p:cNvSpPr txBox="1"/>
          <p:nvPr/>
        </p:nvSpPr>
        <p:spPr>
          <a:xfrm>
            <a:off x="4269300" y="897125"/>
            <a:ext cx="3663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Conditional Loop/Looping statement</a:t>
            </a:r>
            <a:endParaRPr b="1" sz="18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2751525" y="32249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endParaRPr b="1" sz="16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7183600" y="32249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for each</a:t>
            </a:r>
            <a:endParaRPr b="1" sz="16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4060550" y="32249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while</a:t>
            </a:r>
            <a:endParaRPr b="1" sz="16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5686625" y="32249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do while</a:t>
            </a:r>
            <a:endParaRPr b="1" sz="16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4" name="Google Shape;184;p21"/>
          <p:cNvCxnSpPr>
            <a:stCxn id="182" idx="0"/>
            <a:endCxn id="178" idx="2"/>
          </p:cNvCxnSpPr>
          <p:nvPr/>
        </p:nvCxnSpPr>
        <p:spPr>
          <a:xfrm rot="-5400000">
            <a:off x="4593500" y="1717725"/>
            <a:ext cx="1743300" cy="1271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5" name="Google Shape;185;p21"/>
          <p:cNvCxnSpPr>
            <a:stCxn id="183" idx="0"/>
            <a:endCxn id="178" idx="2"/>
          </p:cNvCxnSpPr>
          <p:nvPr/>
        </p:nvCxnSpPr>
        <p:spPr>
          <a:xfrm flipH="1" rot="5400000">
            <a:off x="5406575" y="2175825"/>
            <a:ext cx="1743300" cy="354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50" y="219000"/>
            <a:ext cx="3164100" cy="19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EFB28481DCF49B38B5EE46826F0D8" ma:contentTypeVersion="0" ma:contentTypeDescription="Create a new document." ma:contentTypeScope="" ma:versionID="22cace2f1f9eec41a4d4e6d0b4fdd26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716467-91ED-411F-913B-04405A72BE9B}"/>
</file>

<file path=customXml/itemProps2.xml><?xml version="1.0" encoding="utf-8"?>
<ds:datastoreItem xmlns:ds="http://schemas.openxmlformats.org/officeDocument/2006/customXml" ds:itemID="{2C58AE9C-4786-494E-AA4F-96C77EB57BF9}"/>
</file>

<file path=customXml/itemProps3.xml><?xml version="1.0" encoding="utf-8"?>
<ds:datastoreItem xmlns:ds="http://schemas.openxmlformats.org/officeDocument/2006/customXml" ds:itemID="{E87DC1BB-7734-4188-BE74-2B1B63562E7A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0x010100E60EFB28481DCF49B38B5EE46826F0D8</vt:lpwstr>
  </property>
</Properties>
</file>